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6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472A-4267-4554-BEDF-D4D784DD07DC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5F933-8C48-42DA-ADB6-6AD826AF8D5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3132291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472A-4267-4554-BEDF-D4D784DD07DC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5F933-8C48-42DA-ADB6-6AD826AF8D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9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731520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472A-4267-4554-BEDF-D4D784DD07DC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5F933-8C48-42DA-ADB6-6AD826AF8D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472A-4267-4554-BEDF-D4D784DD07DC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5F933-8C48-42DA-ADB6-6AD826AF8D5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2"/>
            <a:ext cx="5970495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472A-4267-4554-BEDF-D4D784DD07DC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5F933-8C48-42DA-ADB6-6AD826AF8D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472A-4267-4554-BEDF-D4D784DD07DC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5F933-8C48-42DA-ADB6-6AD826AF8D5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3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472A-4267-4554-BEDF-D4D784DD07DC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5F933-8C48-42DA-ADB6-6AD826AF8D5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472A-4267-4554-BEDF-D4D784DD07DC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5F933-8C48-42DA-ADB6-6AD826AF8D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472A-4267-4554-BEDF-D4D784DD07DC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5F933-8C48-42DA-ADB6-6AD826AF8D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09801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731521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6" y="3497803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472A-4267-4554-BEDF-D4D784DD07DC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5F933-8C48-42DA-ADB6-6AD826AF8D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7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472A-4267-4554-BEDF-D4D784DD07DC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5F933-8C48-42DA-ADB6-6AD826AF8D5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1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570472A-4267-4554-BEDF-D4D784DD07DC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1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1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E5F933-8C48-42DA-ADB6-6AD826AF8D5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7" y="5373217"/>
            <a:ext cx="2772308" cy="1152128"/>
          </a:xfrm>
        </p:spPr>
        <p:txBody>
          <a:bodyPr/>
          <a:lstStyle/>
          <a:p>
            <a:r>
              <a:rPr lang="ru-RU" dirty="0" err="1" smtClean="0"/>
              <a:t>Рре</a:t>
            </a:r>
            <a:r>
              <a:rPr lang="ru-RU" i="1" dirty="0" err="1" smtClean="0"/>
              <a:t>р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"/>
            <a:ext cx="6593811" cy="105273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       “</a:t>
            </a:r>
            <a:r>
              <a:rPr lang="ru-RU" dirty="0" err="1" smtClean="0"/>
              <a:t>Җилкән</a:t>
            </a:r>
            <a:r>
              <a:rPr lang="ru-RU" dirty="0" smtClean="0"/>
              <a:t>”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613" y="5472290"/>
            <a:ext cx="1448644" cy="13163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609840">
            <a:off x="418854" y="3104560"/>
            <a:ext cx="3389735" cy="1133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t-RU" sz="1100" dirty="0">
                <a:solidFill>
                  <a:srgbClr val="000000"/>
                </a:solidFill>
              </a:rPr>
              <a:t>Сыйныфыбызда 6 малай,3 кыз. К</a:t>
            </a:r>
            <a:r>
              <a:rPr lang="tt-RU" sz="1100" dirty="0">
                <a:solidFill>
                  <a:srgbClr val="000000"/>
                </a:solidFill>
                <a:latin typeface="Arial"/>
              </a:rPr>
              <a:t>ү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бебез</a:t>
            </a:r>
            <a:r>
              <a:rPr lang="tt-RU" sz="1100" dirty="0">
                <a:solidFill>
                  <a:srgbClr val="000000"/>
                </a:solidFill>
              </a:rPr>
              <a:t> 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“</a:t>
            </a:r>
            <a:r>
              <a:rPr lang="tt-RU" sz="1100" dirty="0">
                <a:solidFill>
                  <a:srgbClr val="000000"/>
                </a:solidFill>
              </a:rPr>
              <a:t>4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”к</a:t>
            </a:r>
            <a:r>
              <a:rPr lang="tt-RU" sz="1100" dirty="0">
                <a:solidFill>
                  <a:srgbClr val="000000"/>
                </a:solidFill>
                <a:latin typeface="Arial"/>
              </a:rPr>
              <a:t>ә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”</a:t>
            </a:r>
            <a:r>
              <a:rPr lang="tt-RU" sz="1100" dirty="0">
                <a:solidFill>
                  <a:srgbClr val="000000"/>
                </a:solidFill>
              </a:rPr>
              <a:t>5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”к</a:t>
            </a:r>
            <a:r>
              <a:rPr lang="tt-RU" sz="1100" dirty="0">
                <a:solidFill>
                  <a:srgbClr val="000000"/>
                </a:solidFill>
                <a:latin typeface="Arial"/>
              </a:rPr>
              <a:t>ә</a:t>
            </a:r>
            <a:r>
              <a:rPr lang="tt-RU" sz="1100" dirty="0">
                <a:solidFill>
                  <a:srgbClr val="000000"/>
                </a:solidFill>
              </a:rPr>
              <a:t> 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укый</a:t>
            </a:r>
            <a:r>
              <a:rPr lang="tt-RU" sz="1100" dirty="0">
                <a:solidFill>
                  <a:srgbClr val="000000"/>
                </a:solidFill>
              </a:rPr>
              <a:t>.</a:t>
            </a:r>
            <a:r>
              <a:rPr lang="tt-RU" sz="1100" dirty="0">
                <a:solidFill>
                  <a:srgbClr val="000000"/>
                </a:solidFill>
                <a:latin typeface="Arial"/>
              </a:rPr>
              <a:t>Җә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м</a:t>
            </a:r>
            <a:r>
              <a:rPr lang="tt-RU" sz="1100" dirty="0">
                <a:solidFill>
                  <a:srgbClr val="000000"/>
                </a:solidFill>
                <a:latin typeface="Arial"/>
              </a:rPr>
              <a:t>ә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гать</a:t>
            </a:r>
            <a:r>
              <a:rPr lang="tt-RU" sz="1100" dirty="0">
                <a:solidFill>
                  <a:srgbClr val="000000"/>
                </a:solidFill>
              </a:rPr>
              <a:t> 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эшл</a:t>
            </a:r>
            <a:r>
              <a:rPr lang="tt-RU" sz="1100" dirty="0">
                <a:solidFill>
                  <a:srgbClr val="000000"/>
                </a:solidFill>
                <a:latin typeface="Arial"/>
              </a:rPr>
              <a:t>ә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ренд</a:t>
            </a:r>
            <a:r>
              <a:rPr lang="tt-RU" sz="1100" dirty="0">
                <a:solidFill>
                  <a:srgbClr val="000000"/>
                </a:solidFill>
                <a:latin typeface="Arial"/>
              </a:rPr>
              <a:t>ә</a:t>
            </a:r>
            <a:r>
              <a:rPr lang="tt-RU" sz="1100" dirty="0">
                <a:solidFill>
                  <a:srgbClr val="000000"/>
                </a:solidFill>
              </a:rPr>
              <a:t> 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тел</a:t>
            </a:r>
            <a:r>
              <a:rPr lang="tt-RU" sz="1100" dirty="0">
                <a:solidFill>
                  <a:srgbClr val="000000"/>
                </a:solidFill>
                <a:latin typeface="Arial"/>
              </a:rPr>
              <a:t>ә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п</a:t>
            </a:r>
            <a:r>
              <a:rPr lang="tt-RU" sz="1100" dirty="0">
                <a:solidFill>
                  <a:srgbClr val="000000"/>
                </a:solidFill>
              </a:rPr>
              <a:t> катнашабыз,т</a:t>
            </a:r>
            <a:r>
              <a:rPr lang="tt-RU" sz="1100" dirty="0">
                <a:solidFill>
                  <a:srgbClr val="000000"/>
                </a:solidFill>
                <a:latin typeface="Arial"/>
              </a:rPr>
              <a:t>ө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рле</a:t>
            </a:r>
            <a:r>
              <a:rPr lang="tt-RU" sz="1100" dirty="0">
                <a:solidFill>
                  <a:srgbClr val="000000"/>
                </a:solidFill>
              </a:rPr>
              <a:t> 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конкурсларда</a:t>
            </a:r>
            <a:r>
              <a:rPr lang="tt-RU" sz="1100" dirty="0">
                <a:solidFill>
                  <a:srgbClr val="000000"/>
                </a:solidFill>
              </a:rPr>
              <a:t> </a:t>
            </a:r>
            <a:r>
              <a:rPr lang="tt-RU" sz="1100" dirty="0">
                <a:solidFill>
                  <a:srgbClr val="000000"/>
                </a:solidFill>
                <a:latin typeface="Arial"/>
              </a:rPr>
              <a:t>җ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и</a:t>
            </a:r>
            <a:r>
              <a:rPr lang="tt-RU" sz="1100" dirty="0">
                <a:solidFill>
                  <a:srgbClr val="000000"/>
                </a:solidFill>
                <a:latin typeface="Arial"/>
              </a:rPr>
              <a:t>ңү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л</a:t>
            </a:r>
            <a:r>
              <a:rPr lang="tt-RU" sz="1100" dirty="0">
                <a:solidFill>
                  <a:srgbClr val="000000"/>
                </a:solidFill>
                <a:latin typeface="Arial"/>
              </a:rPr>
              <a:t>ә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р</a:t>
            </a:r>
            <a:r>
              <a:rPr lang="tt-RU" sz="1100" dirty="0">
                <a:solidFill>
                  <a:srgbClr val="000000"/>
                </a:solidFill>
              </a:rPr>
              <a:t> 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яулыйбыз</a:t>
            </a:r>
            <a:r>
              <a:rPr lang="tt-RU" sz="1100" dirty="0">
                <a:solidFill>
                  <a:srgbClr val="000000"/>
                </a:solidFill>
              </a:rPr>
              <a:t>,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спорт</a:t>
            </a:r>
            <a:r>
              <a:rPr lang="tt-RU" sz="1100" dirty="0">
                <a:solidFill>
                  <a:srgbClr val="000000"/>
                </a:solidFill>
              </a:rPr>
              <a:t> 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ярышларында</a:t>
            </a:r>
            <a:r>
              <a:rPr lang="tt-RU" sz="1100" dirty="0">
                <a:solidFill>
                  <a:srgbClr val="000000"/>
                </a:solidFill>
              </a:rPr>
              <a:t> </a:t>
            </a:r>
            <a:r>
              <a:rPr lang="tt-RU" sz="1100" dirty="0">
                <a:solidFill>
                  <a:srgbClr val="000000"/>
                </a:solidFill>
                <a:cs typeface="Trebuchet MS"/>
              </a:rPr>
              <a:t>да</a:t>
            </a:r>
            <a:r>
              <a:rPr lang="tt-RU" sz="1100" dirty="0">
                <a:solidFill>
                  <a:srgbClr val="000000"/>
                </a:solidFill>
              </a:rPr>
              <a:t> сынатмыйбыз. </a:t>
            </a:r>
            <a:endParaRPr lang="ru-RU" sz="1100" dirty="0" smtClean="0">
              <a:effectLst/>
              <a:latin typeface="Times New Roman"/>
              <a:ea typeface="Times New Roman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tt-RU" sz="1100" b="1" dirty="0" smtClean="0">
                <a:effectLst/>
                <a:latin typeface="Calibri"/>
                <a:ea typeface="Calibri"/>
                <a:cs typeface="Times New Roman"/>
              </a:rPr>
              <a:t> 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5" t="16394" r="9014"/>
          <a:stretch/>
        </p:blipFill>
        <p:spPr bwMode="auto">
          <a:xfrm rot="21137420">
            <a:off x="5579046" y="743085"/>
            <a:ext cx="2931503" cy="14248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 rot="21413477">
            <a:off x="5323329" y="2206576"/>
            <a:ext cx="3654152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indent="90170">
              <a:lnSpc>
                <a:spcPct val="115000"/>
              </a:lnSpc>
              <a:spcAft>
                <a:spcPts val="1000"/>
              </a:spcAft>
            </a:pPr>
            <a:r>
              <a:rPr lang="tt-RU" sz="1200" b="1" dirty="0" smtClean="0">
                <a:effectLst/>
                <a:latin typeface="Calibri"/>
                <a:ea typeface="Calibri"/>
                <a:cs typeface="Times New Roman"/>
              </a:rPr>
              <a:t>Һәр ел Ватанны саклаучылар көнендә уздырылган        конкурста актив катнашабыз.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1565566"/>
            <a:ext cx="2952328" cy="4506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995"/>
              </a:spcBef>
              <a:spcAft>
                <a:spcPts val="450"/>
              </a:spcAft>
            </a:pPr>
            <a:r>
              <a:rPr lang="tt-RU" sz="1100" b="1" i="1" dirty="0" smtClean="0">
                <a:solidFill>
                  <a:srgbClr val="00B050"/>
                </a:solidFill>
                <a:effectLst/>
                <a:latin typeface="Helvetica"/>
                <a:ea typeface="Times New Roman"/>
                <a:cs typeface="Times New Roman"/>
              </a:rPr>
              <a:t>Яңа ел теләкләре</a:t>
            </a:r>
            <a:endParaRPr lang="ru-RU" sz="1100" b="1" i="1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ts val="1800"/>
              </a:lnSpc>
              <a:spcAft>
                <a:spcPts val="1200"/>
              </a:spcAft>
            </a:pP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Ап-ак карларга уралып</a:t>
            </a:r>
            <a:b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</a:b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Син кил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сен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Я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ң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а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ел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!</a:t>
            </a:r>
            <a:b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</a:b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Ак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карлардай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ак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б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хет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ле,</a:t>
            </a:r>
            <a:b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</a:b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Булсын безне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ң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я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ң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а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юл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.</a:t>
            </a:r>
            <a:endParaRPr lang="ru-RU" sz="11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ts val="1800"/>
              </a:lnSpc>
              <a:spcAft>
                <a:spcPts val="1200"/>
              </a:spcAft>
            </a:pPr>
            <a:r>
              <a:rPr lang="ru-RU" sz="1100" b="1" dirty="0" err="1" smtClean="0">
                <a:solidFill>
                  <a:srgbClr val="565656"/>
                </a:solidFill>
                <a:effectLst/>
                <a:latin typeface="Helvetica"/>
                <a:ea typeface="Times New Roman"/>
                <a:cs typeface="Times New Roman"/>
              </a:rPr>
              <a:t>Яңа</a:t>
            </a:r>
            <a:r>
              <a:rPr lang="ru-RU" sz="1100" b="1" dirty="0" smtClean="0">
                <a:solidFill>
                  <a:srgbClr val="565656"/>
                </a:solidFill>
                <a:effectLst/>
                <a:latin typeface="Helvetica"/>
                <a:ea typeface="Times New Roman"/>
                <a:cs typeface="Times New Roman"/>
              </a:rPr>
              <a:t> ел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 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барыбызга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/>
            </a:r>
            <a:b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</a:b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Китерсен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б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хет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, 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шатлык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.</a:t>
            </a:r>
            <a:b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</a:b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С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лам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тлек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юлдаш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булсын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!</a:t>
            </a:r>
            <a:b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</a:b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Кир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кми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башка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затлы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к</a:t>
            </a:r>
            <a:endParaRPr lang="ru-RU" sz="11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ts val="1800"/>
              </a:lnSpc>
              <a:spcAft>
                <a:spcPts val="1200"/>
              </a:spcAft>
            </a:pP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Тынычлык булсын илд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,</a:t>
            </a:r>
            <a:b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</a:b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Елмайсын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й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ө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зл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р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гел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д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!</a:t>
            </a:r>
            <a:b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</a:b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К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ү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к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й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ө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зенд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кояш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безг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,</a:t>
            </a:r>
            <a:b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</a:b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Нурларын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сипсен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гел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д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!</a:t>
            </a:r>
            <a:endParaRPr lang="ru-RU" sz="11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ts val="1800"/>
              </a:lnSpc>
              <a:spcAft>
                <a:spcPts val="1200"/>
              </a:spcAft>
            </a:pP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Эшьл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ребез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у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ң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булсын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,</a:t>
            </a:r>
            <a:b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</a:b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Тик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шатлыклы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минутлардан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/>
            </a:r>
            <a:b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</a:b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Безне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ң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гомерл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ә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р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торсын</a:t>
            </a:r>
            <a: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!</a:t>
            </a:r>
            <a:br>
              <a:rPr lang="tt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</a:b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Я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Times New Roman"/>
                <a:ea typeface="Times New Roman"/>
                <a:cs typeface="Times New Roman"/>
              </a:rPr>
              <a:t>ң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а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ел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котлы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  </a:t>
            </a:r>
            <a:r>
              <a:rPr lang="ru-RU" sz="1100" dirty="0" err="1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Georgia"/>
              </a:rPr>
              <a:t>булсын</a:t>
            </a:r>
            <a:r>
              <a:rPr lang="ru-RU" sz="1100" dirty="0" smtClean="0">
                <a:solidFill>
                  <a:srgbClr val="565656"/>
                </a:solidFill>
                <a:effectLst/>
                <a:latin typeface="Georgia"/>
                <a:ea typeface="Times New Roman"/>
                <a:cs typeface="Times New Roman"/>
              </a:rPr>
              <a:t>!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5550">
            <a:off x="5715154" y="2869184"/>
            <a:ext cx="2870503" cy="1898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6293">
            <a:off x="136787" y="4415076"/>
            <a:ext cx="2075220" cy="1556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4397">
            <a:off x="6094249" y="4716435"/>
            <a:ext cx="2703915" cy="1926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52400" y="152402"/>
            <a:ext cx="6075784" cy="7563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/>
        </p:spPr>
        <p:txBody>
          <a:bodyPr vert="horz" lIns="91440" tIns="45720" rIns="91440" bIns="45720" rtlCol="0" anchor="t" anchorCtr="0">
            <a:normAutofit fontScale="92500" lnSpcReduction="20000"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/>
              <a:t>       “</a:t>
            </a:r>
            <a:r>
              <a:rPr lang="ru-RU" dirty="0" err="1" smtClean="0"/>
              <a:t>Җилкән</a:t>
            </a:r>
            <a:r>
              <a:rPr lang="ru-RU" dirty="0" smtClean="0"/>
              <a:t>”</a:t>
            </a:r>
            <a:endParaRPr lang="ru-RU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864235" y="152402"/>
            <a:ext cx="4881976" cy="7563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/>
        </p:spPr>
        <p:txBody>
          <a:bodyPr vert="horz" lIns="91440" tIns="45720" rIns="91440" bIns="45720" rtlCol="0" anchor="t" anchorCtr="0">
            <a:normAutofit fontScale="85000" lnSpcReduction="10000"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/>
              <a:t> “</a:t>
            </a:r>
            <a:r>
              <a:rPr lang="ru-RU" dirty="0" err="1" smtClean="0"/>
              <a:t>Җилкән</a:t>
            </a:r>
            <a:r>
              <a:rPr lang="ru-RU" dirty="0" smtClean="0"/>
              <a:t>” </a:t>
            </a:r>
            <a:r>
              <a:rPr lang="ru-RU" sz="2800" dirty="0" smtClean="0"/>
              <a:t>№ 1</a:t>
            </a:r>
            <a:endParaRPr lang="ru-RU" sz="2800" dirty="0"/>
          </a:p>
        </p:txBody>
      </p:sp>
      <p:pic>
        <p:nvPicPr>
          <p:cNvPr id="1026" name="Picture 2" descr="C:\Users\Фарида\Desktop\Кыш бабай (6 класс)\13076428_0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91" y="407955"/>
            <a:ext cx="2231864" cy="268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75704" y="6309321"/>
            <a:ext cx="235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 </a:t>
            </a:r>
            <a:r>
              <a:rPr lang="ru-RU" dirty="0" err="1" smtClean="0"/>
              <a:t>сыйныф</a:t>
            </a:r>
            <a:r>
              <a:rPr lang="ru-RU" dirty="0" smtClean="0"/>
              <a:t> и</a:t>
            </a:r>
            <a:r>
              <a:rPr lang="tt-RU" dirty="0" smtClean="0"/>
              <a:t>җаты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627784" y="1124744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b="1" dirty="0" smtClean="0">
                <a:solidFill>
                  <a:srgbClr val="FF0000"/>
                </a:solidFill>
              </a:rPr>
              <a:t>2015 нче ел белән!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51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</TotalTime>
  <Words>59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Воздушный поток</vt:lpstr>
      <vt:lpstr>       “Җилкән”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“Җилкән”</dc:title>
  <dc:creator>Фарида</dc:creator>
  <cp:lastModifiedBy>Фарида</cp:lastModifiedBy>
  <cp:revision>4</cp:revision>
  <dcterms:created xsi:type="dcterms:W3CDTF">2014-12-08T10:29:55Z</dcterms:created>
  <dcterms:modified xsi:type="dcterms:W3CDTF">2014-12-09T10:24:25Z</dcterms:modified>
</cp:coreProperties>
</file>